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7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9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5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7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3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7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9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5743-E962-48F5-A9DC-64D218310699}" type="datetimeFigureOut">
              <a:rPr lang="en-US" smtClean="0"/>
              <a:t>8/12/13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01623-B916-45AF-82F6-3813FB691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713" y="5638800"/>
            <a:ext cx="6400800" cy="990600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chemeClr val="tx1"/>
                </a:solidFill>
              </a:rPr>
              <a:t>运气好！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747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5251270"/>
            <a:ext cx="850127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http://static.guim.co.uk/sys-images/Guardian/About/General/2010/7/21/1279714539323/Lottery-winners-westburys-006.jpg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171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运气不好！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858000" cy="427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62100" y="4572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http://www.nipic.com/show/2/52/3645738k14bfd6a2.htm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9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运气不好！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20921"/>
            <a:ext cx="4572000" cy="513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904" y="6396335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lh4.ggpht.com/asura.net.cn/R4g8Zcc-tFI/AAAAAAAACRM/L5HRPavk4xc/s400/09%E6%9C%89%E7%9A%84%E4%BA%BA%E5%BE%88%E5%80%92%E9%9C%89%EF%BC%8C%E5%8D%B3%E4%BD%BF%E5%85%A8%E8%BD%A6%E7%9A%84%E4%BA%BA%E9%83%BD%E5%9D%90%E4%B8%8B%E4%BA%86%EF%BC%8C%E4%BB%96%E8%BF%98%E7%AB%99%E7%9D%80%E3%80%82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9827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218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运气不好！</vt:lpstr>
      <vt:lpstr>运气不好！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Yan</dc:creator>
  <cp:lastModifiedBy>Meng Yeh</cp:lastModifiedBy>
  <cp:revision>3</cp:revision>
  <dcterms:created xsi:type="dcterms:W3CDTF">2013-08-11T21:09:02Z</dcterms:created>
  <dcterms:modified xsi:type="dcterms:W3CDTF">2013-08-12T22:36:16Z</dcterms:modified>
</cp:coreProperties>
</file>